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697" r:id="rId4"/>
    <p:sldMasterId id="2147483715" r:id="rId5"/>
  </p:sldMasterIdLst>
  <p:sldIdLst>
    <p:sldId id="326" r:id="rId6"/>
    <p:sldId id="256" r:id="rId7"/>
    <p:sldId id="325" r:id="rId8"/>
    <p:sldId id="257" r:id="rId9"/>
    <p:sldId id="258" r:id="rId10"/>
    <p:sldId id="259" r:id="rId11"/>
    <p:sldId id="260" r:id="rId12"/>
    <p:sldId id="261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264" r:id="rId25"/>
    <p:sldId id="269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277" r:id="rId37"/>
    <p:sldId id="278" r:id="rId38"/>
    <p:sldId id="280" r:id="rId39"/>
    <p:sldId id="282" r:id="rId40"/>
    <p:sldId id="281" r:id="rId41"/>
    <p:sldId id="289" r:id="rId42"/>
    <p:sldId id="290" r:id="rId43"/>
    <p:sldId id="288" r:id="rId44"/>
    <p:sldId id="318" r:id="rId45"/>
    <p:sldId id="319" r:id="rId46"/>
    <p:sldId id="320" r:id="rId47"/>
    <p:sldId id="321" r:id="rId48"/>
    <p:sldId id="322" r:id="rId49"/>
    <p:sldId id="323" r:id="rId50"/>
    <p:sldId id="296" r:id="rId51"/>
    <p:sldId id="324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159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975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9752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4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06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87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68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95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7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55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4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696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31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29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A869-69B7-473B-980F-B79449CF49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FC2DA-54E4-47CB-A891-DFB5C480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141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D1F3-8A0E-4A8A-813C-D6D38CBDAAC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E9283-0317-4FE0-97CE-46C98A3C56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356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CE67-AB4D-4128-AEF5-948F651C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2CC6-9295-4F01-8197-2BB6AF284C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0702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052E-96F7-4F68-8C3F-CFF58E979C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967E-73AB-423E-9B24-682891F133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052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065D-B4EE-486D-82E7-4CD230EE667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EFF6-3168-40E8-9841-97F52A3DAC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49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EF5E-7E86-4FCB-A661-9A43302D14D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332B-01B7-4367-99F6-0B829EE7CD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628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C4EE-9780-4B09-B652-273965FBB30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2F1D-3578-4D2A-8C2F-972623555A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19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3171-3121-407E-9A60-8E21B6114A4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DA06-C6F6-4E27-865F-8CD228A472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4286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00B8-09A0-44AA-9B67-F05143C8A9B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B001-56A8-480C-B0FB-DA4B9A8735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902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A9D0-928D-4DAF-8AAA-791E4172FE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E1CB8-C3C7-492B-9B92-6F014ACCDB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586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0079F-706F-46E8-8DA0-E3AE127EFC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F330-126C-405E-8E7F-799F6B10C9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2289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9880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352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161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9961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6207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38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434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132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992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930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9074622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45377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5833635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8931901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748156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5902143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68036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3005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9907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162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668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97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61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34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17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8051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98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3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9508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05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3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07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609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5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1A4CD-1A5B-498F-B0B7-99871B121DF9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69C0A-9439-4C7E-9438-068E50720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35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9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fld id="{255B4166-682C-49D4-9619-F51B104BEC8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2BE2D2-F26F-4F81-886F-2622EB331689}" type="slidenum">
              <a:rPr lang="zh-TW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013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6/22/2020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291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7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" y="0"/>
            <a:ext cx="10815145" cy="71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32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61503" y="3133330"/>
            <a:ext cx="6858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Yes, </a:t>
            </a:r>
            <a:r>
              <a:rPr lang="en-US" altLang="zh-TW" sz="11500" dirty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 a</a:t>
            </a:r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m.</a:t>
            </a:r>
            <a:endParaRPr lang="zh-TW" altLang="en-US" sz="1150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2052" name="Picture 4" descr="ã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702"/>
            <a:ext cx="3738072" cy="564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7448" y="35816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student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you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96" y="2018776"/>
            <a:ext cx="2240307" cy="222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cook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you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1" y="2093638"/>
            <a:ext cx="43840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09393" y="3338283"/>
            <a:ext cx="7777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No, </a:t>
            </a:r>
            <a:r>
              <a:rPr lang="en-US" altLang="zh-TW" sz="11500" dirty="0">
                <a:solidFill>
                  <a:srgbClr val="0000FF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</a:t>
            </a:r>
            <a:r>
              <a:rPr lang="en-US" altLang="zh-TW" sz="11500" dirty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’m not.</a:t>
            </a:r>
            <a:endParaRPr lang="zh-TW" altLang="en-US" sz="11500" dirty="0">
              <a:solidFill>
                <a:srgbClr val="0000FF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73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teacher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09393" y="3338283"/>
            <a:ext cx="7777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Yes, he is</a:t>
            </a:r>
            <a:r>
              <a:rPr lang="en-US" altLang="zh-TW" sz="115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115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teacher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1" y="1830414"/>
            <a:ext cx="3738091" cy="41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5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</a:t>
            </a:r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doctor</a:t>
            </a:r>
            <a:r>
              <a:rPr lang="en-US" altLang="zh-TW" sz="9600" dirty="0" smtClean="0">
                <a:latin typeface="Comic Sans MS" panose="030F0702030302020204" pitchFamily="66" charset="0"/>
              </a:rPr>
              <a:t>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63007" y="3338283"/>
            <a:ext cx="84240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No, she isn’t</a:t>
            </a:r>
            <a:r>
              <a:rPr lang="en-US" altLang="zh-TW" sz="115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115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cook cartoo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0688"/>
            <a:ext cx="3673366" cy="45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1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it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迪士尼動畫X美妙交響樂！」聽覺與視覺的雙重感動，《料理鼠王》交響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8" y="1954211"/>
            <a:ext cx="4715970" cy="47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向下箭號 1"/>
          <p:cNvSpPr/>
          <p:nvPr/>
        </p:nvSpPr>
        <p:spPr>
          <a:xfrm rot="20152932">
            <a:off x="1416818" y="3054882"/>
            <a:ext cx="383079" cy="1232857"/>
          </a:xfrm>
          <a:prstGeom prst="downArrow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96760" y="3473144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it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034" y="380890"/>
            <a:ext cx="11521966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it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6148" name="Picture 4" descr="汪汪队阿奇头像,汪汪队,汪汪队阿奇_大山谷图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7" y="1806547"/>
            <a:ext cx="4700205" cy="47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540468" y="2513060"/>
            <a:ext cx="7651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it isn’t.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a patrol.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0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3889" y="400433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ãiron ma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86830"/>
            <a:ext cx="5013434" cy="376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264151" y="1881598"/>
            <a:ext cx="67860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businessman/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superhero 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farmer?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羽球》戴資穎可能在2年後退役？網友憂羽壇無接班人- 自由體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7" y="2017986"/>
            <a:ext cx="3447340" cy="455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918770" y="2249528"/>
            <a:ext cx="814710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she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badminton player.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65977" y="5912069"/>
            <a:ext cx="4924618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7030A0"/>
                </a:solidFill>
              </a:rPr>
              <a:t>戴資穎</a:t>
            </a:r>
            <a:r>
              <a:rPr lang="en-US" altLang="zh-TW" sz="4400" b="1" dirty="0">
                <a:solidFill>
                  <a:srgbClr val="7030A0"/>
                </a:solidFill>
              </a:rPr>
              <a:t>/ Tai Tzu Ying</a:t>
            </a:r>
            <a:endParaRPr lang="zh-TW" alt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9635" y="23212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南丁格爾和護士節的故事- 每日頭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2"/>
          <a:stretch/>
        </p:blipFill>
        <p:spPr bwMode="auto">
          <a:xfrm>
            <a:off x="3074276" y="2196716"/>
            <a:ext cx="2790512" cy="36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864788" y="3315351"/>
            <a:ext cx="680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es, she is.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76530" y="5912066"/>
            <a:ext cx="10018705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7030A0"/>
                </a:solidFill>
              </a:rPr>
              <a:t>佛蘿倫絲</a:t>
            </a:r>
            <a:r>
              <a:rPr lang="en-US" altLang="zh-TW" sz="4400" b="1" dirty="0">
                <a:solidFill>
                  <a:srgbClr val="7030A0"/>
                </a:solidFill>
              </a:rPr>
              <a:t>·</a:t>
            </a:r>
            <a:r>
              <a:rPr lang="zh-TW" altLang="en-US" sz="4400" b="1" dirty="0">
                <a:solidFill>
                  <a:srgbClr val="7030A0"/>
                </a:solidFill>
              </a:rPr>
              <a:t>南丁格爾</a:t>
            </a:r>
            <a:r>
              <a:rPr lang="en-US" altLang="zh-TW" sz="4400" b="1" dirty="0" smtClean="0">
                <a:solidFill>
                  <a:srgbClr val="7030A0"/>
                </a:solidFill>
              </a:rPr>
              <a:t>/ </a:t>
            </a:r>
            <a:r>
              <a:rPr lang="en-US" altLang="zh-TW" sz="4400" b="1" dirty="0">
                <a:solidFill>
                  <a:srgbClr val="7030A0"/>
                </a:solidFill>
              </a:rPr>
              <a:t>Florence Nightingale</a:t>
            </a:r>
            <a:endParaRPr lang="zh-TW" altLang="en-US" sz="44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Florence Nightingale (H Hering NPG x8236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2196716"/>
            <a:ext cx="2648607" cy="368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å­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8" y="2175641"/>
            <a:ext cx="4526199" cy="41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090731" y="2622577"/>
            <a:ext cx="6786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</a:t>
            </a:r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, he isn’t.</a:t>
            </a:r>
          </a:p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teacher.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78447" y="5724290"/>
            <a:ext cx="3966342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7030A0"/>
                </a:solidFill>
              </a:rPr>
              <a:t>孔子</a:t>
            </a:r>
            <a:r>
              <a:rPr lang="en-US" altLang="zh-TW" sz="4400" b="1" dirty="0">
                <a:solidFill>
                  <a:srgbClr val="7030A0"/>
                </a:solidFill>
              </a:rPr>
              <a:t>/ Confucius</a:t>
            </a:r>
            <a:endParaRPr lang="zh-TW" alt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0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minion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88" y="1322223"/>
            <a:ext cx="5330826" cy="53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10" y="1576552"/>
            <a:ext cx="5533696" cy="553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8182304" y="189186"/>
            <a:ext cx="3657600" cy="2175642"/>
          </a:xfrm>
          <a:prstGeom prst="cloudCallout">
            <a:avLst>
              <a:gd name="adj1" fmla="val -34985"/>
              <a:gd name="adj2" fmla="val 83514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latin typeface="翰林粗黑體" panose="02000503000000020004" pitchFamily="2" charset="0"/>
              </a:rPr>
              <a:t>Are you a doctor?</a:t>
            </a:r>
            <a:endParaRPr lang="zh-TW" altLang="en-US" sz="4000" dirty="0">
              <a:latin typeface="翰林粗黑體" panose="02000503000000020004" pitchFamily="2" charset="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564439" y="519223"/>
            <a:ext cx="4574080" cy="1845605"/>
          </a:xfrm>
          <a:prstGeom prst="wedgeEllipseCallout">
            <a:avLst>
              <a:gd name="adj1" fmla="val 25478"/>
              <a:gd name="adj2" fmla="val 77022"/>
            </a:avLst>
          </a:prstGeom>
          <a:solidFill>
            <a:schemeClr val="accent6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latin typeface="翰林粗黑體" panose="02000503000000020004" pitchFamily="2" charset="0"/>
              </a:rPr>
              <a:t>No, I’m not.</a:t>
            </a:r>
          </a:p>
          <a:p>
            <a:pPr algn="ctr"/>
            <a:r>
              <a:rPr lang="en-US" altLang="zh-TW" sz="4000" dirty="0">
                <a:latin typeface="翰林粗黑體" panose="02000503000000020004" pitchFamily="2" charset="0"/>
              </a:rPr>
              <a:t>I’m a singer.</a:t>
            </a:r>
            <a:endParaRPr lang="zh-TW" altLang="en-US" sz="4000" dirty="0">
              <a:latin typeface="翰林粗黑體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1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3986" y="186983"/>
            <a:ext cx="49346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prstClr val="black"/>
                </a:solidFill>
                <a:latin typeface="翰林粗圓體" panose="020F0804030503020204" pitchFamily="34" charset="0"/>
              </a:rPr>
              <a:t>Yes, I am.</a:t>
            </a:r>
          </a:p>
          <a:p>
            <a:r>
              <a:rPr lang="en-US" altLang="zh-TW" sz="6600" dirty="0">
                <a:solidFill>
                  <a:prstClr val="black"/>
                </a:solidFill>
                <a:latin typeface="翰林粗圓體" panose="020F0804030503020204" pitchFamily="34" charset="0"/>
              </a:rPr>
              <a:t>Yes, he is.</a:t>
            </a:r>
          </a:p>
          <a:p>
            <a:r>
              <a:rPr lang="en-US" altLang="zh-TW" sz="6600" dirty="0">
                <a:solidFill>
                  <a:prstClr val="black"/>
                </a:solidFill>
                <a:latin typeface="翰林粗圓體" panose="020F0804030503020204" pitchFamily="34" charset="0"/>
              </a:rPr>
              <a:t>Yes, she is. </a:t>
            </a:r>
            <a:endParaRPr lang="zh-TW" altLang="en-US" sz="6600" dirty="0">
              <a:solidFill>
                <a:prstClr val="black"/>
              </a:solidFill>
              <a:latin typeface="翰林粗圓體" panose="020F0804030503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43751" y="186983"/>
            <a:ext cx="634824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prstClr val="black"/>
                </a:solidFill>
                <a:latin typeface="翰林粗圓體" panose="020F0804030503020204" pitchFamily="34" charset="0"/>
              </a:rPr>
              <a:t>No, I’m not.</a:t>
            </a:r>
          </a:p>
          <a:p>
            <a:r>
              <a:rPr lang="en-US" altLang="zh-TW" sz="6600" dirty="0">
                <a:solidFill>
                  <a:prstClr val="black"/>
                </a:solidFill>
                <a:latin typeface="翰林粗圓體" panose="020F0804030503020204" pitchFamily="34" charset="0"/>
              </a:rPr>
              <a:t>No, he isn’t.</a:t>
            </a:r>
          </a:p>
          <a:p>
            <a:r>
              <a:rPr lang="en-US" altLang="zh-TW" sz="6600" dirty="0">
                <a:solidFill>
                  <a:prstClr val="black"/>
                </a:solidFill>
                <a:latin typeface="翰林粗圓體" panose="020F0804030503020204" pitchFamily="34" charset="0"/>
              </a:rPr>
              <a:t>       (he’s not)</a:t>
            </a:r>
          </a:p>
          <a:p>
            <a:r>
              <a:rPr lang="en-US" altLang="zh-TW" sz="6600" dirty="0">
                <a:solidFill>
                  <a:prstClr val="black"/>
                </a:solidFill>
                <a:latin typeface="翰林粗圓體" panose="020F0804030503020204" pitchFamily="34" charset="0"/>
              </a:rPr>
              <a:t>No, she isn’t. </a:t>
            </a:r>
          </a:p>
          <a:p>
            <a:r>
              <a:rPr lang="en-US" altLang="zh-TW" sz="6600" dirty="0">
                <a:solidFill>
                  <a:prstClr val="black"/>
                </a:solidFill>
                <a:latin typeface="翰林粗圓體" panose="020F0804030503020204" pitchFamily="34" charset="0"/>
              </a:rPr>
              <a:t>       (she’s not)</a:t>
            </a:r>
            <a:endParaRPr lang="zh-TW" altLang="en-US" sz="6600" dirty="0">
              <a:solidFill>
                <a:prstClr val="black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083269" y="3499945"/>
            <a:ext cx="772510" cy="204381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93986" y="5459173"/>
            <a:ext cx="11146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翰林粗圓體" panose="020F0804030503020204" pitchFamily="34" charset="0"/>
                <a:ea typeface="書法中楷（注音一）" panose="02010609010101010101" pitchFamily="49" charset="-120"/>
              </a:rPr>
              <a:t>Yes</a:t>
            </a:r>
            <a:r>
              <a:rPr lang="zh-TW" altLang="en-US" sz="6000" b="1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簡答不可以縮寫</a:t>
            </a:r>
          </a:p>
        </p:txBody>
      </p:sp>
      <p:pic>
        <p:nvPicPr>
          <p:cNvPr id="3074" name="Picture 2" descr="ãwarning gifãçåçæå°çµæ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20" y="3835614"/>
            <a:ext cx="1522015" cy="152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73421" y="186983"/>
            <a:ext cx="5255172" cy="33129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ds vocabulary - Old Jobs - Lets learn about jobs - Learn English for kids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6" t="16092" r="9252" b="15632"/>
          <a:stretch/>
        </p:blipFill>
        <p:spPr>
          <a:xfrm>
            <a:off x="583324" y="0"/>
            <a:ext cx="10988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32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92" t="4827" r="8218" b="23448"/>
          <a:stretch/>
        </p:blipFill>
        <p:spPr>
          <a:xfrm>
            <a:off x="362606" y="0"/>
            <a:ext cx="11351173" cy="673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5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161" t="12414" r="4425" b="16092"/>
          <a:stretch/>
        </p:blipFill>
        <p:spPr>
          <a:xfrm>
            <a:off x="394137" y="0"/>
            <a:ext cx="11180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470" t="6666" r="6840" b="23448"/>
          <a:stretch/>
        </p:blipFill>
        <p:spPr>
          <a:xfrm>
            <a:off x="536027" y="0"/>
            <a:ext cx="10878207" cy="66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4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057" t="12414" r="10115" b="14942"/>
          <a:stretch/>
        </p:blipFill>
        <p:spPr>
          <a:xfrm>
            <a:off x="756744" y="0"/>
            <a:ext cx="10677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82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402" t="6437" r="9770" b="23678"/>
          <a:stretch/>
        </p:blipFill>
        <p:spPr>
          <a:xfrm>
            <a:off x="756745" y="0"/>
            <a:ext cx="10895009" cy="67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48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2816" t="8505" r="4770" b="40920"/>
          <a:stretch/>
        </p:blipFill>
        <p:spPr>
          <a:xfrm>
            <a:off x="2191406" y="0"/>
            <a:ext cx="7567450" cy="67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0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402" t="12184" r="10460" b="20000"/>
          <a:stretch/>
        </p:blipFill>
        <p:spPr>
          <a:xfrm>
            <a:off x="567559" y="133877"/>
            <a:ext cx="11123294" cy="67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55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94" y="2796287"/>
            <a:ext cx="4086855" cy="4086855"/>
          </a:xfrm>
          <a:prstGeom prst="rect">
            <a:avLst/>
          </a:prstGeom>
        </p:spPr>
      </p:pic>
      <p:sp>
        <p:nvSpPr>
          <p:cNvPr id="6" name="想法泡泡: 雲朵 5">
            <a:extLst>
              <a:ext uri="{FF2B5EF4-FFF2-40B4-BE49-F238E27FC236}">
                <a16:creationId xmlns="" xmlns:a16="http://schemas.microsoft.com/office/drawing/2014/main" id="{EEB25BF2-0590-47B9-859F-1572F6B704C0}"/>
              </a:ext>
            </a:extLst>
          </p:cNvPr>
          <p:cNvSpPr/>
          <p:nvPr/>
        </p:nvSpPr>
        <p:spPr>
          <a:xfrm>
            <a:off x="7807785" y="1414699"/>
            <a:ext cx="4326872" cy="1482570"/>
          </a:xfrm>
          <a:prstGeom prst="cloudCallout">
            <a:avLst>
              <a:gd name="adj1" fmla="val -20354"/>
              <a:gd name="adj2" fmla="val 88620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Maybe…yes!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Kung Fu Panda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3" y="941035"/>
            <a:ext cx="4433307" cy="591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橢圓形 3">
            <a:extLst>
              <a:ext uri="{FF2B5EF4-FFF2-40B4-BE49-F238E27FC236}">
                <a16:creationId xmlns="" xmlns:a16="http://schemas.microsoft.com/office/drawing/2014/main" id="{DDF4E3F1-82F9-40D8-A75A-631B8A60ADA5}"/>
              </a:ext>
            </a:extLst>
          </p:cNvPr>
          <p:cNvSpPr/>
          <p:nvPr/>
        </p:nvSpPr>
        <p:spPr>
          <a:xfrm>
            <a:off x="3368520" y="250241"/>
            <a:ext cx="5024761" cy="1381588"/>
          </a:xfrm>
          <a:prstGeom prst="wedgeEllipseCallout">
            <a:avLst>
              <a:gd name="adj1" fmla="val -48879"/>
              <a:gd name="adj2" fmla="val 867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Did you finish your </a:t>
            </a:r>
            <a:r>
              <a:rPr lang="en-US" altLang="zh-TW" sz="36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homework</a:t>
            </a:r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?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6" t="9195" r="9252" b="23449"/>
          <a:stretch/>
        </p:blipFill>
        <p:spPr>
          <a:xfrm>
            <a:off x="299546" y="0"/>
            <a:ext cx="11388298" cy="67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43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920" t="8736" r="3563" b="17931"/>
          <a:stretch/>
        </p:blipFill>
        <p:spPr>
          <a:xfrm>
            <a:off x="6195847" y="0"/>
            <a:ext cx="5675585" cy="6858000"/>
          </a:xfrm>
          <a:prstGeom prst="rect">
            <a:avLst/>
          </a:prstGeom>
        </p:spPr>
      </p:pic>
      <p:pic>
        <p:nvPicPr>
          <p:cNvPr id="1026" name="Picture 2" descr="Sing gif: Ash | Sing🎤 Amin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71" y="1107692"/>
            <a:ext cx="4315645" cy="43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96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6" y="3369112"/>
            <a:ext cx="91535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「phonics gif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69" y="0"/>
            <a:ext cx="5772260" cy="29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u</a:t>
            </a:r>
            <a:r>
              <a:rPr lang="en-US" altLang="zh-TW" sz="20000" u="sng" dirty="0" err="1" smtClean="0">
                <a:solidFill>
                  <a:prstClr val="white"/>
                </a:solidFill>
                <a:latin typeface="Arial Black" panose="020B0A04020102020204" pitchFamily="34" charset="0"/>
              </a:rPr>
              <a:t>g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u</a:t>
            </a:r>
            <a:r>
              <a:rPr lang="en-US" altLang="zh-TW" sz="20000" b="1" u="sng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Bugs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42290"/>
            <a:ext cx="6982044" cy="351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bugs life GIF - Find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45" y="3342290"/>
            <a:ext cx="5186022" cy="351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7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00" name="Picture 4" descr="Coffee Yes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83" y="3295648"/>
            <a:ext cx="45720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一握就讓人回憶美好電玩體驗！多種趣味遊戲主題造型馬克杯登場:: 新聞中心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07" y="3295648"/>
            <a:ext cx="4217276" cy="390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Pokemon Love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" y="3221152"/>
            <a:ext cx="6484614" cy="36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pular and Trending hug Gifs on Pics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16" y="3221152"/>
            <a:ext cx="3636848" cy="363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20000" b="1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en-US" altLang="zh-TW" sz="200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hu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55" y="3428999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ãhu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44" y="3393361"/>
            <a:ext cx="6159356" cy="34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20000" b="1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en-US" altLang="zh-TW" sz="200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290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3" y="3440988"/>
            <a:ext cx="7266945" cy="341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ut Hit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24" y="3419474"/>
            <a:ext cx="28575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u</a:t>
            </a:r>
            <a:r>
              <a:rPr lang="en-US" altLang="zh-TW" sz="20000" b="1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en-US" altLang="zh-TW" sz="200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cu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4" y="3464636"/>
            <a:ext cx="6032645" cy="339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ãcu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18" y="3464636"/>
            <a:ext cx="6031881" cy="33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86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3" y="2834016"/>
            <a:ext cx="4503581" cy="38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834016"/>
            <a:ext cx="3596618" cy="39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112579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c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41074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69569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98064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k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2416104" y="0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ug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6420545" y="15764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ut</a:t>
            </a:r>
            <a:endParaRPr lang="en-US" altLang="zh-TW" sz="200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00298" y="3116863"/>
            <a:ext cx="283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</a:rPr>
              <a:t>bug</a:t>
            </a:r>
            <a:endParaRPr lang="en-US" altLang="zh-TW" sz="8000" b="1" dirty="0">
              <a:solidFill>
                <a:srgbClr val="BC451B">
                  <a:lumMod val="60000"/>
                  <a:lumOff val="40000"/>
                </a:srgbClr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</a:rPr>
              <a:t>mug</a:t>
            </a:r>
            <a:endParaRPr lang="en-US" altLang="zh-TW" sz="8000" b="1" dirty="0">
              <a:solidFill>
                <a:srgbClr val="BC451B">
                  <a:lumMod val="60000"/>
                  <a:lumOff val="40000"/>
                </a:srgbClr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</a:rPr>
              <a:t>hug</a:t>
            </a:r>
            <a:endParaRPr lang="zh-TW" altLang="en-US" sz="8000" b="1" dirty="0">
              <a:solidFill>
                <a:srgbClr val="BC451B">
                  <a:lumMod val="60000"/>
                  <a:lumOff val="4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135967" y="3072348"/>
            <a:ext cx="283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hut</a:t>
            </a:r>
            <a:endParaRPr lang="en-US" altLang="zh-TW" sz="8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nut</a:t>
            </a:r>
            <a:endParaRPr lang="en-US" altLang="zh-TW" sz="8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cut</a:t>
            </a:r>
            <a:endParaRPr lang="zh-TW" altLang="en-US" sz="8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35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9195" t="8045" r="18736" b="18162"/>
          <a:stretch/>
        </p:blipFill>
        <p:spPr>
          <a:xfrm>
            <a:off x="1639613" y="0"/>
            <a:ext cx="8907517" cy="684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3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uses clipart animated gif, Picture #1372560 houses clipart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65" y="877770"/>
            <a:ext cx="7646275" cy="598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ffee Mug PNG Transparent Images | PNG 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023" flipH="1">
            <a:off x="6478902" y="4255919"/>
            <a:ext cx="1687399" cy="10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567559" y="0"/>
            <a:ext cx="114457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8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mug</a:t>
            </a:r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is in the </a:t>
            </a:r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hut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23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709448" y="405739"/>
            <a:ext cx="106417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</a:t>
            </a:r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bug 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has a </a:t>
            </a:r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nut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7172" name="Picture 4" descr="BensStarwarsworld on Scratc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9151">
            <a:off x="1139692" y="1545429"/>
            <a:ext cx="5556796" cy="555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hk Simple Happy Kitchen GIF - Shk SimpleHappyKitchen Nut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527" y="4106864"/>
            <a:ext cx="2729039" cy="275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2039008" y="161380"/>
            <a:ext cx="1172954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</a:t>
            </a:r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bug 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has a </a:t>
            </a:r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nut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endParaRPr lang="en-US" altLang="zh-TW" sz="8000" b="1" dirty="0" smtClean="0">
              <a:solidFill>
                <a:srgbClr val="BC451B">
                  <a:lumMod val="60000"/>
                  <a:lumOff val="40000"/>
                </a:srgbClr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by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</a:t>
            </a:r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hut</a:t>
            </a:r>
            <a:r>
              <a:rPr lang="en-US" altLang="zh-TW" sz="8000" b="1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.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4023" t="19081" r="25115" b="26207"/>
          <a:stretch/>
        </p:blipFill>
        <p:spPr>
          <a:xfrm>
            <a:off x="2349062" y="2715925"/>
            <a:ext cx="7126014" cy="412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441434" y="597065"/>
            <a:ext cx="10736318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mug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is in the </a:t>
            </a:r>
            <a:r>
              <a:rPr lang="en-US" altLang="zh-TW" sz="8000" b="1" dirty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hut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441433" y="1887817"/>
            <a:ext cx="1147729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bug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has a </a:t>
            </a:r>
            <a:r>
              <a:rPr lang="en-US" altLang="zh-TW" sz="8000" b="1" dirty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nut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441434" y="3323060"/>
            <a:ext cx="1131964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bug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has a </a:t>
            </a:r>
            <a:r>
              <a:rPr lang="en-US" altLang="zh-TW" sz="8000" b="1" dirty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nut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by the </a:t>
            </a:r>
            <a:r>
              <a:rPr lang="en-US" altLang="zh-TW" sz="8000" b="1" dirty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hut</a:t>
            </a:r>
            <a:r>
              <a:rPr lang="en-US" altLang="zh-TW" sz="80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.</a:t>
            </a:r>
            <a:endParaRPr lang="zh-TW" altLang="en-US" sz="8000" b="1" dirty="0">
              <a:solidFill>
                <a:prstClr val="white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8194" name="Picture 2" descr="Tongue twisters unite |Northcliff Melville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789" y="3937789"/>
            <a:ext cx="2920211" cy="29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30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3564" b="119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llustrate Art Supplies Sticker by Googly Gooeys for iOS &amp; Android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80" y="881829"/>
            <a:ext cx="4936687" cy="493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51436" t="7127" r="4771" b="15632"/>
          <a:stretch/>
        </p:blipFill>
        <p:spPr>
          <a:xfrm>
            <a:off x="1592316" y="0"/>
            <a:ext cx="5470636" cy="723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8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male teach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22" y="2678058"/>
            <a:ext cx="4179942" cy="41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xmlns="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6436049" y="2294763"/>
            <a:ext cx="2975964" cy="4563237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26549" y="20287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23818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21087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29772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c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15625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h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12894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98747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2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447705"/>
            <a:ext cx="3053041" cy="42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37" y="2399717"/>
            <a:ext cx="3883896" cy="44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s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7269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94538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u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1807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d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89076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86345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n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83614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03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3" y="2808833"/>
            <a:ext cx="5473557" cy="42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46" y="2808833"/>
            <a:ext cx="3754274" cy="41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14399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d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11668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08937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c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6206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03475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900744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1" y="2667121"/>
            <a:ext cx="4013075" cy="43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77" y="2443654"/>
            <a:ext cx="4641614" cy="50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340069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n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46606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u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53143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24568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s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34656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armer 2D animati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" y="-2194035"/>
            <a:ext cx="47625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man farmer&quot; Emot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86" y="2819509"/>
            <a:ext cx="3735114" cy="373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14399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f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11668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08937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6206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m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03475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900744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7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3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Override1.xml><?xml version="1.0" encoding="utf-8"?>
<a:themeOverride xmlns:a="http://schemas.openxmlformats.org/drawingml/2006/main">
  <a:clrScheme name="石板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BC451B"/>
    </a:accent1>
    <a:accent2>
      <a:srgbClr val="D3BA68"/>
    </a:accent2>
    <a:accent3>
      <a:srgbClr val="BB8640"/>
    </a:accent3>
    <a:accent4>
      <a:srgbClr val="AD9277"/>
    </a:accent4>
    <a:accent5>
      <a:srgbClr val="A55A43"/>
    </a:accent5>
    <a:accent6>
      <a:srgbClr val="AD9D7B"/>
    </a:accent6>
    <a:hlink>
      <a:srgbClr val="E98052"/>
    </a:hlink>
    <a:folHlink>
      <a:srgbClr val="F4B6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309</Words>
  <Application>Microsoft Office PowerPoint</Application>
  <PresentationFormat>寬螢幕</PresentationFormat>
  <Paragraphs>107</Paragraphs>
  <Slides>47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47</vt:i4>
      </vt:variant>
    </vt:vector>
  </HeadingPairs>
  <TitlesOfParts>
    <vt:vector size="72" baseType="lpstr">
      <vt:lpstr>Arial Unicode MS</vt:lpstr>
      <vt:lpstr>Microsoft JhengHei UI</vt:lpstr>
      <vt:lpstr>書法中楷（注音一）</vt:lpstr>
      <vt:lpstr>微軟正黑體</vt:lpstr>
      <vt:lpstr>新細明體</vt:lpstr>
      <vt:lpstr>標楷體</vt:lpstr>
      <vt:lpstr>翰林粗黑體</vt:lpstr>
      <vt:lpstr>翰林粗圓體</vt:lpstr>
      <vt:lpstr>Arial</vt:lpstr>
      <vt:lpstr>Arial Black</vt:lpstr>
      <vt:lpstr>Arial Rounded MT Bold</vt:lpstr>
      <vt:lpstr>Calibri</vt:lpstr>
      <vt:lpstr>Calibri Light</vt:lpstr>
      <vt:lpstr>Calisto MT</vt:lpstr>
      <vt:lpstr>Comic Sans MS</vt:lpstr>
      <vt:lpstr>Rockwell</vt:lpstr>
      <vt:lpstr>Rockwell Condensed</vt:lpstr>
      <vt:lpstr>Trebuchet MS</vt:lpstr>
      <vt:lpstr>Wingdings</vt:lpstr>
      <vt:lpstr>Wingdings 2</vt:lpstr>
      <vt:lpstr>Office 佈景主題</vt:lpstr>
      <vt:lpstr>1_Office 佈景主題</vt:lpstr>
      <vt:lpstr>5_Office 佈景主題</vt:lpstr>
      <vt:lpstr>石板</vt:lpstr>
      <vt:lpstr>3_木刻字型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Are you a student?</vt:lpstr>
      <vt:lpstr>Are you a cook?</vt:lpstr>
      <vt:lpstr>Is he a teacher?</vt:lpstr>
      <vt:lpstr>Is she a doctor?</vt:lpstr>
      <vt:lpstr>Is it a cook?</vt:lpstr>
      <vt:lpstr>Is it a student?</vt:lpstr>
      <vt:lpstr>Is he a doctor?</vt:lpstr>
      <vt:lpstr>Is she a farmer?</vt:lpstr>
      <vt:lpstr>Is she a nurse?</vt:lpstr>
      <vt:lpstr>Is he a doctor?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31</cp:revision>
  <dcterms:created xsi:type="dcterms:W3CDTF">2018-06-06T03:44:38Z</dcterms:created>
  <dcterms:modified xsi:type="dcterms:W3CDTF">2020-06-22T00:37:23Z</dcterms:modified>
</cp:coreProperties>
</file>